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9" d="100"/>
          <a:sy n="89" d="100"/>
        </p:scale>
        <p:origin x="-120" y="-34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D39DE49C-9648-4F44-880A-CA2D6033D892}" type="datetimeFigureOut">
              <a:rPr lang="en-US" smtClean="0"/>
              <a:pPr/>
              <a:t>11/14/2013</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13B65A4B-04B1-4921-9E82-248CB4301D80}"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9DE49C-9648-4F44-880A-CA2D6033D892}" type="datetimeFigureOut">
              <a:rPr lang="en-US" smtClean="0"/>
              <a:pPr/>
              <a:t>11/14/2013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3B65A4B-04B1-4921-9E82-248CB4301D8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9DE49C-9648-4F44-880A-CA2D6033D892}" type="datetimeFigureOut">
              <a:rPr lang="en-US" smtClean="0"/>
              <a:pPr/>
              <a:t>11/14/2013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3B65A4B-04B1-4921-9E82-248CB4301D8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39DE49C-9648-4F44-880A-CA2D6033D892}" type="datetimeFigureOut">
              <a:rPr lang="en-US" smtClean="0"/>
              <a:pPr/>
              <a:t>11/14/2013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3B65A4B-04B1-4921-9E82-248CB4301D8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9DE49C-9648-4F44-880A-CA2D6033D892}" type="datetimeFigureOut">
              <a:rPr lang="en-US" smtClean="0"/>
              <a:pPr/>
              <a:t>11/14/2013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3B65A4B-04B1-4921-9E82-248CB4301D80}"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D39DE49C-9648-4F44-880A-CA2D6033D892}" type="datetimeFigureOut">
              <a:rPr lang="en-US" smtClean="0"/>
              <a:pPr/>
              <a:t>11/14/2013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3B65A4B-04B1-4921-9E82-248CB4301D80}" type="slidenum">
              <a:rPr lang="en-US" smtClean="0"/>
              <a:pPr/>
              <a:t>‹#›</a:t>
            </a:fld>
            <a:endParaRPr lang="en-US" dirty="0"/>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39DE49C-9648-4F44-880A-CA2D6033D892}" type="datetimeFigureOut">
              <a:rPr lang="en-US" smtClean="0"/>
              <a:pPr/>
              <a:t>11/14/2013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3B65A4B-04B1-4921-9E82-248CB4301D8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39DE49C-9648-4F44-880A-CA2D6033D892}" type="datetimeFigureOut">
              <a:rPr lang="en-US" smtClean="0"/>
              <a:pPr/>
              <a:t>11/14/2013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3B65A4B-04B1-4921-9E82-248CB4301D8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9DE49C-9648-4F44-880A-CA2D6033D892}" type="datetimeFigureOut">
              <a:rPr lang="en-US" smtClean="0"/>
              <a:pPr/>
              <a:t>11/14/2013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3B65A4B-04B1-4921-9E82-248CB4301D8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D39DE49C-9648-4F44-880A-CA2D6033D892}" type="datetimeFigureOut">
              <a:rPr lang="en-US" smtClean="0"/>
              <a:pPr/>
              <a:t>11/14/2013</a:t>
            </a:fld>
            <a:endParaRPr lang="en-US" dirty="0"/>
          </a:p>
        </p:txBody>
      </p:sp>
      <p:sp>
        <p:nvSpPr>
          <p:cNvPr id="7" name="Slide Number Placeholder 6"/>
          <p:cNvSpPr>
            <a:spLocks noGrp="1"/>
          </p:cNvSpPr>
          <p:nvPr>
            <p:ph type="sldNum" sz="quarter" idx="12"/>
          </p:nvPr>
        </p:nvSpPr>
        <p:spPr/>
        <p:txBody>
          <a:bodyPr/>
          <a:lstStyle/>
          <a:p>
            <a:fld id="{13B65A4B-04B1-4921-9E82-248CB4301D80}" type="slidenum">
              <a:rPr lang="en-US" smtClean="0"/>
              <a:pPr/>
              <a:t>‹#›</a:t>
            </a:fld>
            <a:endParaRPr lang="en-US"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9DE49C-9648-4F44-880A-CA2D6033D892}" type="datetimeFigureOut">
              <a:rPr lang="en-US" smtClean="0"/>
              <a:pPr/>
              <a:t>11/14/2013</a:t>
            </a:fld>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13B65A4B-04B1-4921-9E82-248CB4301D80}"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D39DE49C-9648-4F44-880A-CA2D6033D892}" type="datetimeFigureOut">
              <a:rPr lang="en-US" smtClean="0"/>
              <a:pPr/>
              <a:t>11/14/2013</a:t>
            </a:fld>
            <a:endParaRPr lang="en-US"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13B65A4B-04B1-4921-9E82-248CB4301D8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slideLayout" Target="../slideLayouts/slideLayout2.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Columbus and what he did</a:t>
            </a:r>
            <a:endParaRPr lang="en-US" dirty="0"/>
          </a:p>
        </p:txBody>
      </p:sp>
      <p:sp>
        <p:nvSpPr>
          <p:cNvPr id="3" name="Subtitle 2"/>
          <p:cNvSpPr>
            <a:spLocks noGrp="1"/>
          </p:cNvSpPr>
          <p:nvPr>
            <p:ph type="subTitle" idx="1"/>
          </p:nvPr>
        </p:nvSpPr>
        <p:spPr/>
        <p:txBody>
          <a:bodyPr/>
          <a:lstStyle/>
          <a:p>
            <a:r>
              <a:rPr lang="en-US" dirty="0" smtClean="0"/>
              <a:t>By: Drew Pollak, Taryn Brown,  Dani Joseph and  Will Marquardt</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800600" y="0"/>
            <a:ext cx="3200400" cy="222598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62000" y="2819400"/>
            <a:ext cx="2740152" cy="2428618"/>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143000" y="152400"/>
            <a:ext cx="2514884" cy="2457450"/>
          </a:xfrm>
          <a:prstGeom prst="rect">
            <a:avLst/>
          </a:prstGeom>
        </p:spPr>
      </p:pic>
    </p:spTree>
    <p:extLst>
      <p:ext uri="{BB962C8B-B14F-4D97-AF65-F5344CB8AC3E}">
        <p14:creationId xmlns:p14="http://schemas.microsoft.com/office/powerpoint/2010/main" xmlns="" val="2680574776"/>
      </p:ext>
    </p:extLst>
  </p:cSld>
  <p:clrMapOvr>
    <a:masterClrMapping/>
  </p:clrMapOvr>
  <p:transition>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Santa Maria</a:t>
            </a:r>
            <a:endParaRPr lang="en-US" dirty="0"/>
          </a:p>
        </p:txBody>
      </p:sp>
      <p:sp>
        <p:nvSpPr>
          <p:cNvPr id="3" name="Content Placeholder 2"/>
          <p:cNvSpPr>
            <a:spLocks noGrp="1"/>
          </p:cNvSpPr>
          <p:nvPr>
            <p:ph idx="1"/>
          </p:nvPr>
        </p:nvSpPr>
        <p:spPr>
          <a:xfrm>
            <a:off x="1066800" y="2206023"/>
            <a:ext cx="6777317" cy="3508977"/>
          </a:xfrm>
        </p:spPr>
        <p:txBody>
          <a:bodyPr/>
          <a:lstStyle/>
          <a:p>
            <a:pPr marL="68580" indent="0">
              <a:buNone/>
            </a:pPr>
            <a:r>
              <a:rPr lang="en-US" dirty="0" smtClean="0"/>
              <a:t>The Santa Maria held 52 people. That is more than the Nina and </a:t>
            </a:r>
            <a:r>
              <a:rPr lang="en-US" dirty="0"/>
              <a:t>P</a:t>
            </a:r>
            <a:r>
              <a:rPr lang="en-US" dirty="0" smtClean="0"/>
              <a:t>inta combined!</a:t>
            </a:r>
          </a:p>
          <a:p>
            <a:pPr marL="68580" indent="0">
              <a:buNone/>
            </a:pPr>
            <a:r>
              <a:rPr lang="en-US" dirty="0" smtClean="0"/>
              <a:t>The Santa Maria is 58 ft long. The Santa Maria is the biggest ship that Columbus took to sail</a:t>
            </a:r>
            <a:r>
              <a:rPr lang="en-US" dirty="0" smtClean="0"/>
              <a:t>. Columbus sailed on this ship.</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905000" y="4166616"/>
            <a:ext cx="1905000" cy="2269958"/>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953000" y="4343399"/>
            <a:ext cx="2378996" cy="1784247"/>
          </a:xfrm>
          <a:prstGeom prst="rect">
            <a:avLst/>
          </a:prstGeom>
        </p:spPr>
      </p:pic>
    </p:spTree>
    <p:extLst>
      <p:ext uri="{BB962C8B-B14F-4D97-AF65-F5344CB8AC3E}">
        <p14:creationId xmlns:p14="http://schemas.microsoft.com/office/powerpoint/2010/main" xmlns="" val="2315260845"/>
      </p:ext>
    </p:extLst>
  </p:cSld>
  <p:clrMapOvr>
    <a:masterClrMapping/>
  </p:clrMapOvr>
  <p:transition>
    <p:comb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Nina </a:t>
            </a:r>
            <a:endParaRPr lang="en-US" dirty="0"/>
          </a:p>
        </p:txBody>
      </p:sp>
      <p:sp>
        <p:nvSpPr>
          <p:cNvPr id="3" name="Content Placeholder 2"/>
          <p:cNvSpPr>
            <a:spLocks noGrp="1"/>
          </p:cNvSpPr>
          <p:nvPr>
            <p:ph idx="1"/>
          </p:nvPr>
        </p:nvSpPr>
        <p:spPr/>
        <p:txBody>
          <a:bodyPr/>
          <a:lstStyle/>
          <a:p>
            <a:pPr marL="68580" indent="0">
              <a:buNone/>
            </a:pPr>
            <a:r>
              <a:rPr lang="en-US" dirty="0" smtClean="0"/>
              <a:t>The Nina did not start out as the Nina, it started out as the Santa Clara but was changed to La Nina, Nina for </a:t>
            </a:r>
            <a:r>
              <a:rPr lang="en-US" dirty="0" smtClean="0"/>
              <a:t>short. The Nina weighs 101 tons and can carry 21 tons. </a:t>
            </a:r>
            <a:r>
              <a:rPr lang="en-US" dirty="0" smtClean="0"/>
              <a:t>18 people sailed on the Nina.</a:t>
            </a:r>
            <a:endParaRPr lang="en-US" dirty="0"/>
          </a:p>
        </p:txBody>
      </p:sp>
      <p:pic>
        <p:nvPicPr>
          <p:cNvPr id="4" name="Picture 3" descr="Nina.jpg"/>
          <p:cNvPicPr>
            <a:picLocks noChangeAspect="1"/>
          </p:cNvPicPr>
          <p:nvPr/>
        </p:nvPicPr>
        <p:blipFill>
          <a:blip r:embed="rId2" cstate="print"/>
          <a:stretch>
            <a:fillRect/>
          </a:stretch>
        </p:blipFill>
        <p:spPr>
          <a:xfrm>
            <a:off x="5181600" y="3886200"/>
            <a:ext cx="2652712" cy="2460487"/>
          </a:xfrm>
          <a:prstGeom prst="rect">
            <a:avLst/>
          </a:prstGeom>
        </p:spPr>
      </p:pic>
      <p:pic>
        <p:nvPicPr>
          <p:cNvPr id="5" name="Picture 4" descr="Ni.jpg"/>
          <p:cNvPicPr>
            <a:picLocks noChangeAspect="1"/>
          </p:cNvPicPr>
          <p:nvPr/>
        </p:nvPicPr>
        <p:blipFill>
          <a:blip r:embed="rId3" cstate="print"/>
          <a:stretch>
            <a:fillRect/>
          </a:stretch>
        </p:blipFill>
        <p:spPr>
          <a:xfrm>
            <a:off x="1981200" y="4419600"/>
            <a:ext cx="2409825" cy="1905000"/>
          </a:xfrm>
          <a:prstGeom prst="rect">
            <a:avLst/>
          </a:prstGeom>
        </p:spPr>
      </p:pic>
    </p:spTree>
    <p:extLst>
      <p:ext uri="{BB962C8B-B14F-4D97-AF65-F5344CB8AC3E}">
        <p14:creationId xmlns:p14="http://schemas.microsoft.com/office/powerpoint/2010/main" xmlns="" val="309009080"/>
      </p:ext>
    </p:extLst>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Pinta</a:t>
            </a:r>
            <a:endParaRPr lang="en-US" dirty="0"/>
          </a:p>
        </p:txBody>
      </p:sp>
      <p:sp>
        <p:nvSpPr>
          <p:cNvPr id="3" name="Content Placeholder 2"/>
          <p:cNvSpPr>
            <a:spLocks noGrp="1"/>
          </p:cNvSpPr>
          <p:nvPr>
            <p:ph idx="1"/>
          </p:nvPr>
        </p:nvSpPr>
        <p:spPr/>
        <p:txBody>
          <a:bodyPr/>
          <a:lstStyle/>
          <a:p>
            <a:pPr>
              <a:buNone/>
            </a:pPr>
            <a:r>
              <a:rPr lang="en-US" dirty="0" smtClean="0"/>
              <a:t>The Pinta held 10 tons,18 people, weighed 60 tons, was 56 feet long and is 17.6 feet wide. The Pinta was the fastest of the three ships Columbus took to America.</a:t>
            </a:r>
            <a:endParaRPr lang="en-US" dirty="0"/>
          </a:p>
        </p:txBody>
      </p:sp>
      <p:pic>
        <p:nvPicPr>
          <p:cNvPr id="4" name="Picture 3" descr="LaPinta.jpg"/>
          <p:cNvPicPr>
            <a:picLocks noChangeAspect="1"/>
          </p:cNvPicPr>
          <p:nvPr/>
        </p:nvPicPr>
        <p:blipFill>
          <a:blip r:embed="rId2" cstate="print"/>
          <a:stretch>
            <a:fillRect/>
          </a:stretch>
        </p:blipFill>
        <p:spPr>
          <a:xfrm>
            <a:off x="5334000" y="4114800"/>
            <a:ext cx="2147455" cy="2362200"/>
          </a:xfrm>
          <a:prstGeom prst="rect">
            <a:avLst/>
          </a:prstGeom>
        </p:spPr>
      </p:pic>
      <p:pic>
        <p:nvPicPr>
          <p:cNvPr id="5" name="Picture 4" descr="PintaWeb.jpg"/>
          <p:cNvPicPr>
            <a:picLocks noChangeAspect="1"/>
          </p:cNvPicPr>
          <p:nvPr/>
        </p:nvPicPr>
        <p:blipFill>
          <a:blip r:embed="rId3" cstate="print"/>
          <a:stretch>
            <a:fillRect/>
          </a:stretch>
        </p:blipFill>
        <p:spPr>
          <a:xfrm>
            <a:off x="990600" y="3962400"/>
            <a:ext cx="3085656" cy="2614612"/>
          </a:xfrm>
          <a:prstGeom prst="rect">
            <a:avLst/>
          </a:prstGeom>
        </p:spPr>
      </p:pic>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Columbus actually did</a:t>
            </a:r>
            <a:endParaRPr lang="en-US" dirty="0"/>
          </a:p>
        </p:txBody>
      </p:sp>
      <p:sp>
        <p:nvSpPr>
          <p:cNvPr id="3" name="Content Placeholder 2"/>
          <p:cNvSpPr>
            <a:spLocks noGrp="1"/>
          </p:cNvSpPr>
          <p:nvPr>
            <p:ph idx="1"/>
          </p:nvPr>
        </p:nvSpPr>
        <p:spPr/>
        <p:txBody>
          <a:bodyPr/>
          <a:lstStyle/>
          <a:p>
            <a:pPr>
              <a:buNone/>
            </a:pPr>
            <a:r>
              <a:rPr lang="en-US" dirty="0" smtClean="0"/>
              <a:t>Columbus did not actually prove the world was round. Educated Europeans already </a:t>
            </a:r>
            <a:r>
              <a:rPr lang="en-US" dirty="0" smtClean="0"/>
              <a:t>k</a:t>
            </a:r>
            <a:r>
              <a:rPr lang="en-US" dirty="0" smtClean="0"/>
              <a:t>new the world was round. Columbus wanted to find new routes to Asia. Columbus did try to find routes to Asia and did not succeed. </a:t>
            </a:r>
            <a:endParaRPr lang="en-US" dirty="0"/>
          </a:p>
        </p:txBody>
      </p:sp>
      <p:pic>
        <p:nvPicPr>
          <p:cNvPr id="4" name="Picture 3" descr="220px-Christopher_Columbus.PNG"/>
          <p:cNvPicPr>
            <a:picLocks noChangeAspect="1"/>
          </p:cNvPicPr>
          <p:nvPr/>
        </p:nvPicPr>
        <p:blipFill>
          <a:blip r:embed="rId2" cstate="print"/>
          <a:stretch>
            <a:fillRect/>
          </a:stretch>
        </p:blipFill>
        <p:spPr>
          <a:xfrm>
            <a:off x="6858000" y="4343400"/>
            <a:ext cx="1769408" cy="2131331"/>
          </a:xfrm>
          <a:prstGeom prst="rect">
            <a:avLst/>
          </a:prstGeom>
        </p:spPr>
      </p:pic>
      <p:pic>
        <p:nvPicPr>
          <p:cNvPr id="6" name="Picture 5" descr="columbus.jpg"/>
          <p:cNvPicPr>
            <a:picLocks noChangeAspect="1"/>
          </p:cNvPicPr>
          <p:nvPr/>
        </p:nvPicPr>
        <p:blipFill>
          <a:blip r:embed="rId3" cstate="print"/>
          <a:stretch>
            <a:fillRect/>
          </a:stretch>
        </p:blipFill>
        <p:spPr>
          <a:xfrm>
            <a:off x="1295400" y="4572000"/>
            <a:ext cx="2489200" cy="1866900"/>
          </a:xfrm>
          <a:prstGeom prst="rect">
            <a:avLst/>
          </a:prstGeom>
        </p:spPr>
      </p:pic>
    </p:spTree>
  </p:cSld>
  <p:clrMapOvr>
    <a:masterClrMapping/>
  </p:clrMapOvr>
  <p:transition>
    <p:cover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the Europeans did</a:t>
            </a:r>
            <a:endParaRPr lang="en-US" dirty="0"/>
          </a:p>
        </p:txBody>
      </p:sp>
      <p:sp>
        <p:nvSpPr>
          <p:cNvPr id="3" name="Content Placeholder 2"/>
          <p:cNvSpPr>
            <a:spLocks noGrp="1"/>
          </p:cNvSpPr>
          <p:nvPr>
            <p:ph idx="1"/>
          </p:nvPr>
        </p:nvSpPr>
        <p:spPr/>
        <p:txBody>
          <a:bodyPr/>
          <a:lstStyle/>
          <a:p>
            <a:pPr>
              <a:buNone/>
            </a:pPr>
            <a:r>
              <a:rPr lang="en-US" dirty="0" smtClean="0"/>
              <a:t>The Europeans carried diseases like measles. Millions of of native Americans died by catching these diseases. The Europeans also killed some of the natives so they could build homes.</a:t>
            </a:r>
            <a:endParaRPr lang="en-US" dirty="0"/>
          </a:p>
        </p:txBody>
      </p:sp>
      <p:pic>
        <p:nvPicPr>
          <p:cNvPr id="1026" name="Picture 2" descr="C:\Users\steve\AppData\Local\Microsoft\Windows\Temporary Internet Files\Content.IE5\2XXYRU8H\MC900434385[1].wmf"/>
          <p:cNvPicPr>
            <a:picLocks noChangeAspect="1" noChangeArrowheads="1"/>
          </p:cNvPicPr>
          <p:nvPr/>
        </p:nvPicPr>
        <p:blipFill>
          <a:blip r:embed="rId2" cstate="print"/>
          <a:srcRect/>
          <a:stretch>
            <a:fillRect/>
          </a:stretch>
        </p:blipFill>
        <p:spPr bwMode="auto">
          <a:xfrm>
            <a:off x="7086600" y="4953000"/>
            <a:ext cx="1254448" cy="1136650"/>
          </a:xfrm>
          <a:prstGeom prst="rect">
            <a:avLst/>
          </a:prstGeom>
          <a:noFill/>
        </p:spPr>
      </p:pic>
      <p:pic>
        <p:nvPicPr>
          <p:cNvPr id="1027" name="Picture 3" descr="C:\Users\steve\AppData\Local\Microsoft\Windows\Temporary Internet Files\Content.IE5\2XXYRU8H\MC900423165[1].wmf"/>
          <p:cNvPicPr>
            <a:picLocks noChangeAspect="1" noChangeArrowheads="1"/>
          </p:cNvPicPr>
          <p:nvPr/>
        </p:nvPicPr>
        <p:blipFill>
          <a:blip r:embed="rId3" cstate="print"/>
          <a:srcRect/>
          <a:stretch>
            <a:fillRect/>
          </a:stretch>
        </p:blipFill>
        <p:spPr bwMode="auto">
          <a:xfrm>
            <a:off x="990600" y="4343400"/>
            <a:ext cx="1827886" cy="1827886"/>
          </a:xfrm>
          <a:prstGeom prst="rect">
            <a:avLst/>
          </a:prstGeom>
          <a:noFill/>
        </p:spPr>
      </p:pic>
      <p:pic>
        <p:nvPicPr>
          <p:cNvPr id="1028" name="Picture 4" descr="C:\Users\steve\AppData\Local\Microsoft\Windows\Temporary Internet Files\Content.IE5\MB172X8V\MC900433821[1].png"/>
          <p:cNvPicPr>
            <a:picLocks noChangeAspect="1" noChangeArrowheads="1"/>
          </p:cNvPicPr>
          <p:nvPr/>
        </p:nvPicPr>
        <p:blipFill>
          <a:blip r:embed="rId4" cstate="print"/>
          <a:srcRect/>
          <a:stretch>
            <a:fillRect/>
          </a:stretch>
        </p:blipFill>
        <p:spPr bwMode="auto">
          <a:xfrm>
            <a:off x="4191000" y="4419600"/>
            <a:ext cx="1828572" cy="1828572"/>
          </a:xfrm>
          <a:prstGeom prst="rect">
            <a:avLst/>
          </a:prstGeom>
          <a:noFill/>
        </p:spPr>
      </p:pic>
    </p:spTree>
  </p:cSld>
  <p:clrMapOvr>
    <a:masterClrMapping/>
  </p:clrMapOvr>
  <p:transition>
    <p:wheel spokes="2"/>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Good-Bye </a:t>
            </a:r>
            <a:endParaRPr lang="en-US" dirty="0"/>
          </a:p>
        </p:txBody>
      </p:sp>
      <p:pic>
        <p:nvPicPr>
          <p:cNvPr id="2050" name="Picture 2" descr="C:\Users\steve\AppData\Local\Microsoft\Windows\Temporary Internet Files\Content.IE5\9PCV5971\MC900434469[1].wmf"/>
          <p:cNvPicPr>
            <a:picLocks noGrp="1" noChangeAspect="1" noChangeArrowheads="1"/>
          </p:cNvPicPr>
          <p:nvPr>
            <p:ph idx="1"/>
          </p:nvPr>
        </p:nvPicPr>
        <p:blipFill>
          <a:blip r:embed="rId2" cstate="print"/>
          <a:srcRect/>
          <a:stretch>
            <a:fillRect/>
          </a:stretch>
        </p:blipFill>
        <p:spPr bwMode="auto">
          <a:xfrm>
            <a:off x="609600" y="3657600"/>
            <a:ext cx="1819275" cy="1009650"/>
          </a:xfrm>
          <a:prstGeom prst="rect">
            <a:avLst/>
          </a:prstGeom>
          <a:noFill/>
        </p:spPr>
      </p:pic>
      <p:pic>
        <p:nvPicPr>
          <p:cNvPr id="2051" name="Picture 3" descr="C:\Users\steve\AppData\Local\Microsoft\Windows\Temporary Internet Files\Content.IE5\JKMYSCJ4\MC900434471[1].wmf"/>
          <p:cNvPicPr>
            <a:picLocks noChangeAspect="1" noChangeArrowheads="1"/>
          </p:cNvPicPr>
          <p:nvPr/>
        </p:nvPicPr>
        <p:blipFill>
          <a:blip r:embed="rId3" cstate="print"/>
          <a:srcRect/>
          <a:stretch>
            <a:fillRect/>
          </a:stretch>
        </p:blipFill>
        <p:spPr bwMode="auto">
          <a:xfrm>
            <a:off x="6705600" y="2209800"/>
            <a:ext cx="1822450" cy="1003300"/>
          </a:xfrm>
          <a:prstGeom prst="rect">
            <a:avLst/>
          </a:prstGeom>
          <a:noFill/>
        </p:spPr>
      </p:pic>
      <p:pic>
        <p:nvPicPr>
          <p:cNvPr id="2052" name="Picture 4" descr="C:\Users\steve\AppData\Local\Microsoft\Windows\Temporary Internet Files\Content.IE5\JKMYSCJ4\MC900434918[1].png"/>
          <p:cNvPicPr>
            <a:picLocks noChangeAspect="1" noChangeArrowheads="1"/>
          </p:cNvPicPr>
          <p:nvPr/>
        </p:nvPicPr>
        <p:blipFill>
          <a:blip r:embed="rId4" cstate="print"/>
          <a:srcRect/>
          <a:stretch>
            <a:fillRect/>
          </a:stretch>
        </p:blipFill>
        <p:spPr bwMode="auto">
          <a:xfrm>
            <a:off x="3733800" y="2667000"/>
            <a:ext cx="2590657" cy="2590657"/>
          </a:xfrm>
          <a:prstGeom prst="rect">
            <a:avLst/>
          </a:prstGeom>
          <a:noFill/>
        </p:spPr>
      </p:pic>
    </p:spTree>
  </p:cSld>
  <p:clrMapOvr>
    <a:masterClrMapping/>
  </p:clrMapOvr>
  <p:transition>
    <p:cove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112</TotalTime>
  <Words>229</Words>
  <Application>Microsoft Office PowerPoint</Application>
  <PresentationFormat>On-screen Show (4:3)</PresentationFormat>
  <Paragraphs>14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Austin</vt:lpstr>
      <vt:lpstr>Columbus and what he did</vt:lpstr>
      <vt:lpstr>Santa Maria</vt:lpstr>
      <vt:lpstr>Nina </vt:lpstr>
      <vt:lpstr>Pinta</vt:lpstr>
      <vt:lpstr>What Columbus actually did</vt:lpstr>
      <vt:lpstr>What the Europeans did</vt:lpstr>
      <vt:lpstr>Good-Bye </vt:lpstr>
    </vt:vector>
  </TitlesOfParts>
  <Company>HSE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Columbus and what he did</dc:title>
  <dc:creator>POLLAK,ANDREW</dc:creator>
  <cp:lastModifiedBy>steve</cp:lastModifiedBy>
  <cp:revision>10</cp:revision>
  <dcterms:created xsi:type="dcterms:W3CDTF">2013-11-14T18:37:57Z</dcterms:created>
  <dcterms:modified xsi:type="dcterms:W3CDTF">2013-11-14T22:27:24Z</dcterms:modified>
</cp:coreProperties>
</file>